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9"/>
  </p:notesMasterIdLst>
  <p:sldIdLst>
    <p:sldId id="256" r:id="rId2"/>
    <p:sldId id="257" r:id="rId3"/>
    <p:sldId id="258" r:id="rId4"/>
    <p:sldId id="259" r:id="rId5"/>
    <p:sldId id="260" r:id="rId6"/>
    <p:sldId id="261" r:id="rId7"/>
    <p:sldId id="263"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ohen, Nicole (Nicky) (CDC/OID/NCEZID)" initials="NC" lastIdx="3" clrIdx="2">
    <p:extLst>
      <p:ext uri="{19B8F6BF-5375-455C-9EA6-DF929625EA0E}">
        <p15:presenceInfo xmlns:p15="http://schemas.microsoft.com/office/powerpoint/2012/main" userId="Cohen, Nicole (Nicky) (CDC/OID/NCEZID)" providerId="None"/>
      </p:ext>
    </p:extLst>
  </p:cmAuthor>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68066" autoAdjust="0"/>
  </p:normalViewPr>
  <p:slideViewPr>
    <p:cSldViewPr snapToGrid="0">
      <p:cViewPr varScale="1">
        <p:scale>
          <a:sx n="29" d="100"/>
          <a:sy n="29" d="100"/>
        </p:scale>
        <p:origin x="2477"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9/22/2021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Nous allons clôturer</a:t>
            </a:r>
            <a:r>
              <a:rPr lang="fr-FR" baseline="0" dirty="0"/>
              <a:t> la</a:t>
            </a:r>
            <a:r>
              <a:rPr lang="fr-FR" dirty="0"/>
              <a:t> journée avec un travail de groupe et des présentations Dans cette formation, nous voulons que vous vous habituiez au travail de groupe et que vous preniez l'habitude de prendre la parole devant les gens et de faire des présentations. N'oubliez pas qu'une présentation fait partie de votre travail final ici au PFM, et nous vous donnerons de nombreuses occasions de vous entraîner tout au long de ces deux semaines. </a:t>
            </a: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Quel est donc notre objectif ici ?</a:t>
            </a:r>
          </a:p>
          <a:p>
            <a:endParaRPr lang="fr-FR" dirty="0"/>
          </a:p>
          <a:p>
            <a:r>
              <a:rPr lang="fr-FR" dirty="0"/>
              <a:t>Notre objectif est de transformer en actions les directives que nous avons examinées aujourd'hui, à savoir le Règlement sanitaire international, les directives de l'Organisation de l'aviation civile internationale, les directives maritimes de l'OMS et les directives de l'Organisation maritime internationale.</a:t>
            </a:r>
          </a:p>
          <a:p>
            <a:r>
              <a:rPr lang="fr-FR" dirty="0"/>
              <a:t>Qu'est-ce que cela signifie ? Cela signifie qu'il faut nous montrer des exemples précis de la façon dont vous faites votre travail, mais en le reliant aux directives que vous avez apprises. </a:t>
            </a:r>
          </a:p>
          <a:p>
            <a:endParaRPr lang="fr-FR" dirty="0"/>
          </a:p>
          <a:p>
            <a:r>
              <a:rPr lang="fr-FR" dirty="0"/>
              <a:t>Cela signifie également que vous devez vous habituer aux groupes auxquels vous avez été affectés et pratiquer vos compétences en matière de présentation orale !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907739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Vous avez beaucoup appris aujourd'hui sur les diverses directives mondiales qui régissent nos actions aux PDE. Que vous vous trouviez dans un aéroport, un port ou un point de passage terrestre, au moins une partie de ces directives s'applique à vous. Et le RSI s'applique à nous tous.</a:t>
            </a:r>
          </a:p>
          <a:p>
            <a:endParaRPr lang="fr-FR" dirty="0"/>
          </a:p>
          <a:p>
            <a:r>
              <a:rPr lang="fr-FR" dirty="0"/>
              <a:t>Voici donc ce que l'on vous demande de faire. Chaque groupe doit identifier l'un des concepts qu'ils ont appris (ou qu'ils trouvent</a:t>
            </a:r>
            <a:r>
              <a:rPr lang="fr-FR" baseline="0" dirty="0"/>
              <a:t> </a:t>
            </a:r>
            <a:r>
              <a:rPr lang="fr-FR" dirty="0"/>
              <a:t>utile de revoir), puis prendre 20 minutes pour discuter de la façon dont les conseils que nous avons appris aujourd'hui s'appliquent à eux.</a:t>
            </a:r>
          </a:p>
          <a:p>
            <a:endParaRPr lang="fr-FR" dirty="0"/>
          </a:p>
          <a:p>
            <a:r>
              <a:rPr lang="fr-FR" dirty="0"/>
              <a:t>Pensez à un ou deux PDE représentés par votre groupe. S'agit-il d'un passage terrestre ? Est-ce un port maritime ? Est-ce un aéroport ? Le choix que vous faites n'a pas d'importance.  Prenez 20 minutes pour vous souvenir de 1 ou 2 points techniques que vous avez appris aujourd'hui. S'agissait-il de l'une des capacités essentielles du RSI ? Peut-être était-ce l'une des annexes de l'OACI ? Peut-être s'agissait-il de certaines orientations maritimes spécifiques ? Utilisez vos notes pour extraire les orientations - mais seulement une partie, car nous n'avons que 20 minutes !</a:t>
            </a:r>
          </a:p>
          <a:p>
            <a:endParaRPr lang="fr-FR" dirty="0"/>
          </a:p>
          <a:p>
            <a:r>
              <a:rPr lang="fr-FR" dirty="0"/>
              <a:t>Maintenant, examinez ces directives et déterminez comment elles s'appliquent à vous. Discutez de la manière exacte dont vous mettez en œuvre ce que l'OMS ou l'OACI vous dit de faire dans ce document d'orientation. Citez un exemple d'application de ces conseils dans votre PDE. Peut-être est-ce par le biais de vos exemples de préparation et de planification dans un PDE. Peut-être s'agit-il de votre réponse à quelque chose dans un PDE. </a:t>
            </a:r>
          </a:p>
          <a:p>
            <a:endParaRPr lang="fr-FR" dirty="0"/>
          </a:p>
          <a:p>
            <a:r>
              <a:rPr lang="fr-FR" dirty="0"/>
              <a:t>Nous ferrons le tour des tables pour répondre à toutes vos questions.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2533999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Chaque groupe choisira un/une porte-parole. Cette personne est chargée de parler au nom du groupe mais tout le groupe doit se lever et la soutenir, donc vous serez tous debout.</a:t>
            </a:r>
          </a:p>
          <a:p>
            <a:endParaRPr lang="fr-FR" dirty="0"/>
          </a:p>
          <a:p>
            <a:r>
              <a:rPr lang="fr-FR" dirty="0"/>
              <a:t>Ne soyez pas déçus si vous n'avez pas l'occasion de parler cette fois-ci. Nous gardons la trace des membres de chaque groupe qui s'expriment et nous veillerons à ce que chacun ait le même nombre d'occasions pour s'exprimer. </a:t>
            </a:r>
          </a:p>
          <a:p>
            <a:endParaRPr lang="fr-FR" dirty="0"/>
          </a:p>
          <a:p>
            <a:r>
              <a:rPr lang="fr-FR" dirty="0"/>
              <a:t>Chaque groupe aura ensuite 5 minutes pour présenter sa discussion. Nous respecterons le temps imparti, ce qui fait partie des choses que nous voulons vous apprendre pendant le PFM - respecter le temps imparti pendant les présentations.</a:t>
            </a:r>
          </a:p>
          <a:p>
            <a:endParaRPr lang="fr-FR" dirty="0"/>
          </a:p>
          <a:p>
            <a:r>
              <a:rPr lang="fr-FR" dirty="0"/>
              <a:t>Si vous souhaitez utiliser des notes ou des brouillons pendant vos présentations, vous pouvez bien. </a:t>
            </a:r>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759640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20 minutes pour le</a:t>
            </a:r>
            <a:r>
              <a:rPr lang="fr-FR" baseline="0" dirty="0"/>
              <a:t> travail </a:t>
            </a:r>
            <a:r>
              <a:rPr lang="fr-FR" dirty="0"/>
              <a:t>en petits groupes commencent maintenant !</a:t>
            </a:r>
          </a:p>
          <a:p>
            <a:endParaRPr lang="fr-FR" dirty="0"/>
          </a:p>
          <a:p>
            <a:r>
              <a:rPr lang="fr-FR" dirty="0"/>
              <a:t>Réglez le minuteur pour 20 minutes. Vous et un ou plusieurs autres animateurs font le tour</a:t>
            </a:r>
            <a:r>
              <a:rPr lang="fr-FR" baseline="0" dirty="0"/>
              <a:t> de </a:t>
            </a:r>
            <a:r>
              <a:rPr lang="fr-FR" dirty="0"/>
              <a:t>la salle en discutant avec chaque groupe pour vous assurer qu'ils sont sur la bonne voie.</a:t>
            </a:r>
          </a:p>
          <a:p>
            <a:endParaRPr lang="fr-FR" dirty="0"/>
          </a:p>
          <a:p>
            <a:r>
              <a:rPr lang="fr-FR" dirty="0"/>
              <a:t>Veillez à ce que chaque groupe ne se concentre que sur un ou deux éléments des directives mondiales - une capacité essentielle du RSI, une annexe SARP de l'OACI, etc. - et sur la façon dont il s'applique à un PDE.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24837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Présentez chaque groupe sur la scène, et assurez-vous que chaque groupe a un rapporteur, les autres étant en arrière-plan. Dites que vous avez cinq minutes pour faire votre présentation.</a:t>
            </a:r>
          </a:p>
          <a:p>
            <a:endParaRPr lang="fr-FR" i="1" dirty="0"/>
          </a:p>
          <a:p>
            <a:r>
              <a:rPr lang="fr-FR" i="1" dirty="0"/>
              <a:t>(Prévoyez 5 minutes pour la présentation).</a:t>
            </a:r>
          </a:p>
          <a:p>
            <a:endParaRPr lang="fr-FR" i="1" dirty="0"/>
          </a:p>
          <a:p>
            <a:r>
              <a:rPr lang="fr-FR" i="1" dirty="0"/>
              <a:t>Après chaque présentation, résumez les points clés et posez des questions pour des précisions. Demandez au public de poser des questions. Ce processus de questions-réponses devrait durer environ 5 minutes. </a:t>
            </a:r>
          </a:p>
          <a:p>
            <a:endParaRPr lang="fr-FR" i="1" dirty="0"/>
          </a:p>
          <a:p>
            <a:r>
              <a:rPr lang="fr-FR" i="1" dirty="0"/>
              <a:t>Maintenez cette diapositive pendant les trois présentations de groupe et les moments de questions-réponses.</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1546456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Ainsi se termine</a:t>
            </a:r>
            <a:r>
              <a:rPr lang="fr-FR" baseline="0" dirty="0"/>
              <a:t> notre journée</a:t>
            </a:r>
            <a:r>
              <a:rPr lang="fr-FR" dirty="0"/>
              <a:t>. Qu'en pensez-vous ? </a:t>
            </a:r>
          </a:p>
          <a:p>
            <a:endParaRPr lang="fr-FR" dirty="0"/>
          </a:p>
          <a:p>
            <a:r>
              <a:rPr lang="fr-FR" dirty="0"/>
              <a:t>Recevez les réponses des participants et présentez la carte de commentaires.</a:t>
            </a:r>
          </a:p>
          <a:p>
            <a:endParaRPr lang="fr-FR" dirty="0"/>
          </a:p>
          <a:p>
            <a:r>
              <a:rPr lang="fr-FR" dirty="0"/>
              <a:t>Nous vous poserons exactement la même question à la fin de chaque journée, alors préparez-vous y répondre. Quels sont les deux points clés d'aujourd'hui que vous jugez important</a:t>
            </a:r>
            <a:r>
              <a:rPr lang="fr-FR" baseline="0" dirty="0"/>
              <a:t> </a:t>
            </a:r>
            <a:r>
              <a:rPr lang="fr-FR" dirty="0"/>
              <a:t>de répercuter sur mon PDE ? Comment vais-je m'y prendre ? </a:t>
            </a:r>
          </a:p>
          <a:p>
            <a:endParaRPr lang="fr-FR" dirty="0"/>
          </a:p>
          <a:p>
            <a:r>
              <a:rPr lang="fr-FR" dirty="0"/>
              <a:t>À la fin de la plupart des journées, vous aborderez cette question lors d'une présentation de groupe, mais nous en avons déjà eu une aujourd'hui. Alors.... quelqu'un </a:t>
            </a:r>
            <a:r>
              <a:rPr lang="fr-FR" dirty="0" err="1"/>
              <a:t>a-t-il</a:t>
            </a:r>
            <a:r>
              <a:rPr lang="fr-FR" dirty="0"/>
              <a:t> des idées sur comment répondre à cette question ? </a:t>
            </a:r>
          </a:p>
          <a:p>
            <a:endParaRPr lang="fr-FR" dirty="0"/>
          </a:p>
          <a:p>
            <a:r>
              <a:rPr lang="fr-FR" dirty="0"/>
              <a:t>Prenez les contributions des participants</a:t>
            </a:r>
          </a:p>
          <a:p>
            <a:endParaRPr lang="fr-FR" dirty="0"/>
          </a:p>
          <a:p>
            <a:r>
              <a:rPr lang="fr-FR" dirty="0"/>
              <a:t>J’écrirai vos réponses à cette question chaque jour, car cela vous aidera à préparer vos présentations pour la fin du PFM. </a:t>
            </a:r>
          </a:p>
          <a:p>
            <a:endParaRPr lang="fr-FR" dirty="0"/>
          </a:p>
          <a:p>
            <a:r>
              <a:rPr lang="fr-FR" dirty="0"/>
              <a:t>Passez en revue l'ordre du jour du </a:t>
            </a:r>
            <a:r>
              <a:rPr lang="fr-FR" dirty="0" err="1"/>
              <a:t>landeman</a:t>
            </a:r>
            <a:r>
              <a:rPr lang="fr-FR" dirty="0"/>
              <a:t> et répondez aux questions éventuelles.</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9/22/2021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9/22/2021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9/22/2021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9/22/2021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a:t>Mise en œuvre du RSI et de l'orientation mondiale sur votre PDE : Activité de groupe</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fr-FR" dirty="0"/>
              <a:t>Programme de formation des maîtres</a:t>
            </a:r>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Objectifs d’apprentissage</a:t>
            </a:r>
          </a:p>
        </p:txBody>
      </p:sp>
      <p:sp>
        <p:nvSpPr>
          <p:cNvPr id="3" name="Content Placeholder 2"/>
          <p:cNvSpPr>
            <a:spLocks noGrp="1"/>
          </p:cNvSpPr>
          <p:nvPr>
            <p:ph idx="1"/>
          </p:nvPr>
        </p:nvSpPr>
        <p:spPr>
          <a:xfrm>
            <a:off x="1154954" y="2603500"/>
            <a:ext cx="10697739" cy="3416300"/>
          </a:xfrm>
        </p:spPr>
        <p:txBody>
          <a:bodyPr/>
          <a:lstStyle/>
          <a:p>
            <a:r>
              <a:rPr lang="fr-FR" dirty="0"/>
              <a:t>Mettez en pratique ce que vous avez appris aujourd'hui sur le RSI, l'OACI, l'OMI et d'autres directives mondiales en travaillant en groupe.</a:t>
            </a:r>
          </a:p>
          <a:p>
            <a:r>
              <a:rPr lang="fr-FR" dirty="0"/>
              <a:t>Travaillez vos compétences de groupe et de présentation orale – vous en aurez besoin tous les jours au PFM !</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9897" y="3924781"/>
            <a:ext cx="1803098" cy="260892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2408" y="3785842"/>
            <a:ext cx="2233958" cy="2233958"/>
          </a:xfrm>
          <a:prstGeom prst="rect">
            <a:avLst/>
          </a:prstGeom>
        </p:spPr>
      </p:pic>
      <p:sp>
        <p:nvSpPr>
          <p:cNvPr id="11" name="Right Arrow 10"/>
          <p:cNvSpPr/>
          <p:nvPr/>
        </p:nvSpPr>
        <p:spPr>
          <a:xfrm>
            <a:off x="3907580" y="4840581"/>
            <a:ext cx="3256157" cy="8010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660048" y="6019800"/>
            <a:ext cx="4512212" cy="646331"/>
          </a:xfrm>
          <a:prstGeom prst="rect">
            <a:avLst/>
          </a:prstGeom>
        </p:spPr>
        <p:txBody>
          <a:bodyPr wrap="square">
            <a:spAutoFit/>
          </a:bodyPr>
          <a:lstStyle/>
          <a:p>
            <a:pPr algn="ctr"/>
            <a:r>
              <a:rPr lang="fr-FR" dirty="0">
                <a:solidFill>
                  <a:srgbClr val="FF0000"/>
                </a:solidFill>
              </a:rPr>
              <a:t>Exemple de photo ; actualiser avec une photo spécifique au pays</a:t>
            </a:r>
            <a:endParaRPr lang="en-US" dirty="0">
              <a:solidFill>
                <a:srgbClr val="FF0000"/>
              </a:solidFill>
            </a:endParaRPr>
          </a:p>
        </p:txBody>
      </p:sp>
    </p:spTree>
    <p:extLst>
      <p:ext uri="{BB962C8B-B14F-4D97-AF65-F5344CB8AC3E}">
        <p14:creationId xmlns:p14="http://schemas.microsoft.com/office/powerpoint/2010/main" val="1810620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75" y="973668"/>
            <a:ext cx="9858375" cy="706964"/>
          </a:xfrm>
        </p:spPr>
        <p:txBody>
          <a:bodyPr/>
          <a:lstStyle/>
          <a:p>
            <a:r>
              <a:rPr lang="fr-FR" dirty="0"/>
              <a:t>Instructions pour les groupes de discussion</a:t>
            </a:r>
          </a:p>
        </p:txBody>
      </p:sp>
      <p:sp>
        <p:nvSpPr>
          <p:cNvPr id="3" name="Content Placeholder 2"/>
          <p:cNvSpPr>
            <a:spLocks noGrp="1"/>
          </p:cNvSpPr>
          <p:nvPr>
            <p:ph idx="1"/>
          </p:nvPr>
        </p:nvSpPr>
        <p:spPr>
          <a:xfrm>
            <a:off x="442912" y="2603499"/>
            <a:ext cx="7843837" cy="3841905"/>
          </a:xfrm>
        </p:spPr>
        <p:txBody>
          <a:bodyPr>
            <a:normAutofit fontScale="92500"/>
          </a:bodyPr>
          <a:lstStyle/>
          <a:p>
            <a:r>
              <a:rPr lang="fr-FR" sz="2000" dirty="0"/>
              <a:t>Discutez avec votre groupe pendant </a:t>
            </a:r>
            <a:r>
              <a:rPr lang="fr-FR" sz="2000" b="1" dirty="0"/>
              <a:t>20 minutes </a:t>
            </a:r>
            <a:r>
              <a:rPr lang="fr-FR" sz="2000" dirty="0"/>
              <a:t>de la façon dont les exigences du RSI, de l'OACI et/ou de l'OMI guident votre travail à </a:t>
            </a:r>
            <a:r>
              <a:rPr lang="fr-FR" sz="2000" b="1" dirty="0"/>
              <a:t>un</a:t>
            </a:r>
            <a:r>
              <a:rPr lang="fr-FR" sz="2000" dirty="0"/>
              <a:t> point d'entrée.</a:t>
            </a:r>
          </a:p>
          <a:p>
            <a:r>
              <a:rPr lang="fr-FR" sz="2000" dirty="0"/>
              <a:t>Discutez des points suivants :</a:t>
            </a:r>
          </a:p>
          <a:p>
            <a:pPr lvl="1"/>
            <a:r>
              <a:rPr lang="fr-FR" sz="2000" dirty="0"/>
              <a:t>Choisissez 1 ou 2 éléments des directives mondiales (capacités fondamentales du RSI, annexes de l'OACI, etc.) </a:t>
            </a:r>
          </a:p>
          <a:p>
            <a:pPr lvl="1"/>
            <a:r>
              <a:rPr lang="fr-FR" sz="2000" dirty="0"/>
              <a:t>Expliquez exactement comment vous mettez en œuvre ces éléments dans un PDE (préparation, intervention).</a:t>
            </a:r>
          </a:p>
          <a:p>
            <a:pPr lvl="1"/>
            <a:r>
              <a:rPr lang="fr-FR" sz="2000" dirty="0"/>
              <a:t>Décrivez un exemple de la manière dont vous avez mis en pratique ces directives ( intervention, planification, etc.) dans le passé.</a:t>
            </a:r>
            <a:endParaRPr lang="en-US" sz="1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286748" y="2832652"/>
            <a:ext cx="3792373"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73668"/>
            <a:ext cx="9742939" cy="706964"/>
          </a:xfrm>
        </p:spPr>
        <p:txBody>
          <a:bodyPr/>
          <a:lstStyle/>
          <a:p>
            <a:r>
              <a:rPr lang="fr-FR" dirty="0"/>
              <a:t>Instructions pour la présentation de groupe</a:t>
            </a:r>
            <a:endParaRPr lang="en-US" dirty="0"/>
          </a:p>
        </p:txBody>
      </p:sp>
      <p:sp>
        <p:nvSpPr>
          <p:cNvPr id="3" name="Content Placeholder 2"/>
          <p:cNvSpPr>
            <a:spLocks noGrp="1"/>
          </p:cNvSpPr>
          <p:nvPr>
            <p:ph idx="1"/>
          </p:nvPr>
        </p:nvSpPr>
        <p:spPr>
          <a:xfrm>
            <a:off x="609600" y="2603500"/>
            <a:ext cx="10972800" cy="3416300"/>
          </a:xfrm>
        </p:spPr>
        <p:txBody>
          <a:bodyPr/>
          <a:lstStyle/>
          <a:p>
            <a:r>
              <a:rPr lang="fr-FR" dirty="0"/>
              <a:t>Au bout de 20 minutes, les groupes présenteront un résumé de leur discussion.</a:t>
            </a:r>
          </a:p>
          <a:p>
            <a:r>
              <a:rPr lang="fr-FR" dirty="0"/>
              <a:t>Un seul membre du groupe peut parler au nom du groupe, mais le reste du groupe doit se tenir à ses côtés.</a:t>
            </a:r>
          </a:p>
          <a:p>
            <a:pPr lvl="1"/>
            <a:r>
              <a:rPr lang="fr-FR" sz="1800" dirty="0"/>
              <a:t>Tous les membres du groupe auront l'occasion de faire une présentation au PFM !</a:t>
            </a:r>
          </a:p>
          <a:p>
            <a:r>
              <a:rPr lang="fr-FR" dirty="0"/>
              <a:t>Chaque groupe dispose de 5 minutes pour présenter - le temps sera respecté !</a:t>
            </a:r>
          </a:p>
          <a:p>
            <a:r>
              <a:rPr lang="fr-FR" dirty="0"/>
              <a:t>Vous pouvez apporter et utiliser des notes pendant votre présentation</a:t>
            </a:r>
          </a:p>
          <a:p>
            <a:r>
              <a:rPr lang="fr-FR" dirty="0"/>
              <a:t>Nous aurons 5 minutes de discussion après chaque présentation.</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Répartissez-vous en groupes !</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Présentations de groupe + Q et R.</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9374935" cy="706964"/>
          </a:xfrm>
        </p:spPr>
        <p:txBody>
          <a:bodyPr/>
          <a:lstStyle/>
          <a:p>
            <a:r>
              <a:rPr lang="fr-FR" dirty="0"/>
              <a:t>Bilan de la journée et prochaines étapes</a:t>
            </a:r>
            <a:endParaRPr lang="en-US" dirty="0"/>
          </a:p>
        </p:txBody>
      </p:sp>
      <p:sp>
        <p:nvSpPr>
          <p:cNvPr id="3" name="Content Placeholder 2"/>
          <p:cNvSpPr>
            <a:spLocks noGrp="1"/>
          </p:cNvSpPr>
          <p:nvPr>
            <p:ph idx="1"/>
          </p:nvPr>
        </p:nvSpPr>
        <p:spPr>
          <a:xfrm>
            <a:off x="815333" y="2536592"/>
            <a:ext cx="10375406" cy="3953417"/>
          </a:xfrm>
        </p:spPr>
        <p:txBody>
          <a:bodyPr>
            <a:normAutofit/>
          </a:bodyPr>
          <a:lstStyle/>
          <a:p>
            <a:pPr lvl="0"/>
            <a:r>
              <a:rPr lang="fr-FR" sz="2800" dirty="0"/>
              <a:t>Impressions sur la journée</a:t>
            </a:r>
          </a:p>
          <a:p>
            <a:pPr lvl="1"/>
            <a:r>
              <a:rPr lang="fr-FR" sz="2600" dirty="0"/>
              <a:t>Cartes/boîtes de commentaires !</a:t>
            </a:r>
          </a:p>
          <a:p>
            <a:pPr lvl="0"/>
            <a:r>
              <a:rPr lang="fr-FR" sz="2800" dirty="0"/>
              <a:t>Quels sont les deux points clés de la journée qui sont importants à répercuter sur mon PDE ? </a:t>
            </a:r>
          </a:p>
          <a:p>
            <a:pPr lvl="0"/>
            <a:r>
              <a:rPr lang="fr-FR" sz="2800" dirty="0"/>
              <a:t>Comment vais-je m'y prendre ?</a:t>
            </a:r>
          </a:p>
          <a:p>
            <a:pPr lvl="0"/>
            <a:r>
              <a:rPr lang="fr-FR" sz="2800" dirty="0"/>
              <a:t>En regardant l'ordre du jour de demain, qu'est-ce que j'ai le plus envie d'apprendre ?</a:t>
            </a:r>
            <a:endParaRPr lang="en-US" sz="2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1453</TotalTime>
  <Words>1295</Words>
  <Application>Microsoft Office PowerPoint</Application>
  <PresentationFormat>Widescreen</PresentationFormat>
  <Paragraphs>89</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Century Gothic</vt:lpstr>
      <vt:lpstr>Wingdings 3</vt:lpstr>
      <vt:lpstr>Ion Boardroom</vt:lpstr>
      <vt:lpstr>Mise en œuvre du RSI et de l'orientation mondiale sur votre PDE : Activité de groupe</vt:lpstr>
      <vt:lpstr>Objectifs d’apprentissage</vt:lpstr>
      <vt:lpstr>Instructions pour les groupes de discussion</vt:lpstr>
      <vt:lpstr>Instructions pour la présentation de groupe</vt:lpstr>
      <vt:lpstr>Répartissez-vous en groupes !</vt:lpstr>
      <vt:lpstr>Présentations de groupe + Q et R.</vt:lpstr>
      <vt:lpstr>Bilan de la journée et prochaines étapes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Personal</cp:lastModifiedBy>
  <cp:revision>129</cp:revision>
  <dcterms:created xsi:type="dcterms:W3CDTF">2018-05-15T08:59:29Z</dcterms:created>
  <dcterms:modified xsi:type="dcterms:W3CDTF">2021-09-22T09:24:03Z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2021-04-26T20:41:23Z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10675b16-835d-426a-87f5-80ee15cccc5c</vt:lpwstr>
  </property>
  <property fmtid="{D5CDD505-2E9C-101B-9397-08002B2CF9AE}" pid="8" name="MSIP_Label_7b94a7b8-f06c-4dfe-bdcc-9b548fd58c31_ContentBits">
    <vt:lpwstr>0</vt:lpwstr>
  </property>
</Properties>
</file>